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014"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513AB1-AE8E-44DB-B892-FAFBDAC2471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599-25B7-46FA-B6AA-07E649BC98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513AB1-AE8E-44DB-B892-FAFBDAC2471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599-25B7-46FA-B6AA-07E649BC98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513AB1-AE8E-44DB-B892-FAFBDAC2471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599-25B7-46FA-B6AA-07E649BC98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513AB1-AE8E-44DB-B892-FAFBDAC2471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599-25B7-46FA-B6AA-07E649BC98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513AB1-AE8E-44DB-B892-FAFBDAC24719}"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599-25B7-46FA-B6AA-07E649BC98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513AB1-AE8E-44DB-B892-FAFBDAC24719}"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98599-25B7-46FA-B6AA-07E649BC98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513AB1-AE8E-44DB-B892-FAFBDAC24719}" type="datetimeFigureOut">
              <a:rPr lang="en-US" smtClean="0"/>
              <a:pPr/>
              <a:t>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898599-25B7-46FA-B6AA-07E649BC98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513AB1-AE8E-44DB-B892-FAFBDAC24719}" type="datetimeFigureOut">
              <a:rPr lang="en-US" smtClean="0"/>
              <a:pPr/>
              <a:t>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898599-25B7-46FA-B6AA-07E649BC98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13AB1-AE8E-44DB-B892-FAFBDAC24719}" type="datetimeFigureOut">
              <a:rPr lang="en-US" smtClean="0"/>
              <a:pPr/>
              <a:t>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898599-25B7-46FA-B6AA-07E649BC98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13AB1-AE8E-44DB-B892-FAFBDAC24719}"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98599-25B7-46FA-B6AA-07E649BC98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13AB1-AE8E-44DB-B892-FAFBDAC24719}"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98599-25B7-46FA-B6AA-07E649BC98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13AB1-AE8E-44DB-B892-FAFBDAC24719}" type="datetimeFigureOut">
              <a:rPr lang="en-US" smtClean="0"/>
              <a:pPr/>
              <a:t>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898599-25B7-46FA-B6AA-07E649BC98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l_fi" descr="http://www.joyofjello.com/wp-content/uploads/2010/03/st_patricks_day2.jpg"/>
          <p:cNvPicPr/>
          <p:nvPr/>
        </p:nvPicPr>
        <p:blipFill>
          <a:blip r:embed="rId2" cstate="print"/>
          <a:srcRect/>
          <a:stretch>
            <a:fillRect/>
          </a:stretch>
        </p:blipFill>
        <p:spPr bwMode="auto">
          <a:xfrm>
            <a:off x="5029200" y="1524000"/>
            <a:ext cx="3657600" cy="3657600"/>
          </a:xfrm>
          <a:prstGeom prst="rect">
            <a:avLst/>
          </a:prstGeom>
          <a:noFill/>
          <a:ln w="9525">
            <a:noFill/>
            <a:miter lim="800000"/>
            <a:headEnd/>
            <a:tailEnd/>
          </a:ln>
        </p:spPr>
      </p:pic>
      <p:sp>
        <p:nvSpPr>
          <p:cNvPr id="1026" name="Text Box 2"/>
          <p:cNvSpPr txBox="1">
            <a:spLocks noChangeArrowheads="1"/>
          </p:cNvSpPr>
          <p:nvPr/>
        </p:nvSpPr>
        <p:spPr bwMode="auto">
          <a:xfrm>
            <a:off x="533400" y="4495800"/>
            <a:ext cx="3581400" cy="20351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St. Patrick’s Celebration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P.O. Box 64</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Ireland, IN 47545-0064</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cs typeface="Arial" pitchFamily="34" charset="0"/>
              </a:rPr>
              <a:t>http://stpat.irelandindiana.com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4953000" y="228600"/>
            <a:ext cx="3733800" cy="1323439"/>
          </a:xfrm>
          <a:prstGeom prst="rect">
            <a:avLst/>
          </a:prstGeom>
          <a:noFill/>
        </p:spPr>
        <p:txBody>
          <a:bodyPr wrap="square" rtlCol="0">
            <a:spAutoFit/>
          </a:bodyPr>
          <a:lstStyle/>
          <a:p>
            <a:pPr algn="ctr"/>
            <a:r>
              <a:rPr lang="en-US" sz="4000" dirty="0" smtClean="0"/>
              <a:t>IRISH TROT 5K</a:t>
            </a:r>
          </a:p>
          <a:p>
            <a:pPr algn="ctr"/>
            <a:r>
              <a:rPr lang="en-US" sz="4000" dirty="0" smtClean="0"/>
              <a:t>FUN  RUN/WALK</a:t>
            </a:r>
            <a:endParaRPr lang="en-US" sz="4000" dirty="0"/>
          </a:p>
        </p:txBody>
      </p:sp>
      <p:sp>
        <p:nvSpPr>
          <p:cNvPr id="8" name="TextBox 7"/>
          <p:cNvSpPr txBox="1"/>
          <p:nvPr/>
        </p:nvSpPr>
        <p:spPr>
          <a:xfrm>
            <a:off x="5105400" y="5257800"/>
            <a:ext cx="3505200" cy="1323439"/>
          </a:xfrm>
          <a:prstGeom prst="rect">
            <a:avLst/>
          </a:prstGeom>
          <a:noFill/>
        </p:spPr>
        <p:txBody>
          <a:bodyPr wrap="square" rtlCol="0">
            <a:spAutoFit/>
          </a:bodyPr>
          <a:lstStyle/>
          <a:p>
            <a:pPr algn="ctr"/>
            <a:r>
              <a:rPr lang="en-US" sz="2000" dirty="0" smtClean="0"/>
              <a:t>MARCH 15, 2014</a:t>
            </a:r>
          </a:p>
          <a:p>
            <a:pPr algn="ctr"/>
            <a:r>
              <a:rPr lang="en-US" sz="2000" dirty="0" smtClean="0"/>
              <a:t>8:00 A.M.</a:t>
            </a:r>
          </a:p>
          <a:p>
            <a:pPr algn="ctr"/>
            <a:r>
              <a:rPr lang="en-US" sz="2000" dirty="0" smtClean="0"/>
              <a:t>AT</a:t>
            </a:r>
          </a:p>
          <a:p>
            <a:pPr algn="ctr"/>
            <a:r>
              <a:rPr lang="en-US" sz="2000" dirty="0" smtClean="0"/>
              <a:t>IRELAND ELEMENTARY SCHOOL</a:t>
            </a:r>
            <a:endParaRPr lang="en-US" sz="2000" dirty="0"/>
          </a:p>
        </p:txBody>
      </p:sp>
      <p:sp>
        <p:nvSpPr>
          <p:cNvPr id="2050" name="AutoShape 2" descr="https://docs.google.com/?attid=0.1&amp;pid=gmail&amp;thid=13c2726b7202b33a&amp;url=https%3A%2F%2Fmail.google.com%2Fmail%2F%3Fui%3D2%26ik%3Dbabba907f5%26view%3Datt%26th%3D13c2726b7202b33a%26attid%3D0.1%26disp%3Dsafe%26zw&amp;docid=7a2b0b17e1630985463c4c2138ca0161%7C04e034c5ae015d3e5bb8f20873eb7ffb&amp;a=bi&amp;pagenumber=1&amp;w=13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s://docs.google.com/?attid=0.1&amp;pid=gmail&amp;thid=13c2726b7202b33a&amp;url=https%3A%2F%2Fmail.google.com%2Fmail%2F%3Fui%3D2%26ik%3Dbabba907f5%26view%3Datt%26th%3D13c2726b7202b33a%26attid%3D0.1%26disp%3Dsafe%26zw&amp;docid=7a2b0b17e1630985463c4c2138ca0161%7C04e034c5ae015d3e5bb8f20873eb7ffb&amp;a=bi&amp;pagenumber=1&amp;w=13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9" descr="St. Patricks logo-page-001.jpg"/>
          <p:cNvPicPr>
            <a:picLocks noChangeAspect="1"/>
          </p:cNvPicPr>
          <p:nvPr/>
        </p:nvPicPr>
        <p:blipFill>
          <a:blip r:embed="rId3" cstate="print"/>
          <a:stretch>
            <a:fillRect/>
          </a:stretch>
        </p:blipFill>
        <p:spPr>
          <a:xfrm>
            <a:off x="228600" y="304800"/>
            <a:ext cx="4116457" cy="37338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4114800" cy="6247864"/>
          </a:xfrm>
          <a:prstGeom prst="rect">
            <a:avLst/>
          </a:prstGeom>
          <a:noFill/>
        </p:spPr>
        <p:txBody>
          <a:bodyPr wrap="square" rtlCol="0">
            <a:spAutoFit/>
          </a:bodyPr>
          <a:lstStyle/>
          <a:p>
            <a:pPr algn="ctr"/>
            <a:r>
              <a:rPr lang="en-US" sz="1600" b="1" u="sng" dirty="0" smtClean="0"/>
              <a:t>IRISH TROT</a:t>
            </a:r>
          </a:p>
          <a:p>
            <a:pPr algn="ctr"/>
            <a:r>
              <a:rPr lang="en-US" sz="1600" b="1" u="sng" dirty="0" smtClean="0"/>
              <a:t>5K FUN RUN/WALK</a:t>
            </a:r>
          </a:p>
          <a:p>
            <a:pPr algn="ctr"/>
            <a:endParaRPr lang="en-US" sz="1600" b="1" u="sng" dirty="0" smtClean="0"/>
          </a:p>
          <a:p>
            <a:pPr algn="ctr"/>
            <a:r>
              <a:rPr lang="en-US" sz="1600" b="1" u="sng" dirty="0" smtClean="0"/>
              <a:t>ENTRY FEES</a:t>
            </a:r>
          </a:p>
          <a:p>
            <a:pPr algn="ctr"/>
            <a:r>
              <a:rPr lang="en-US" sz="1200" dirty="0" smtClean="0"/>
              <a:t>- $15 for entries received by Friday March 7, 2014</a:t>
            </a:r>
          </a:p>
          <a:p>
            <a:pPr algn="ctr"/>
            <a:r>
              <a:rPr lang="en-US" sz="1200" dirty="0" smtClean="0"/>
              <a:t>(Fee </a:t>
            </a:r>
            <a:r>
              <a:rPr lang="en-US" sz="1200" smtClean="0"/>
              <a:t>includes T-Shirt.)</a:t>
            </a:r>
            <a:endParaRPr lang="en-US" sz="1200" dirty="0" smtClean="0"/>
          </a:p>
          <a:p>
            <a:pPr algn="ctr">
              <a:buFontTx/>
              <a:buChar char="-"/>
            </a:pPr>
            <a:r>
              <a:rPr lang="en-US" sz="1200" dirty="0" smtClean="0"/>
              <a:t>$15 for entries received after Friday, March 7,2014</a:t>
            </a:r>
          </a:p>
          <a:p>
            <a:pPr algn="ctr"/>
            <a:r>
              <a:rPr lang="en-US" sz="1200" dirty="0" smtClean="0"/>
              <a:t>(T-Shirt may not be available.)</a:t>
            </a:r>
          </a:p>
          <a:p>
            <a:pPr algn="ctr"/>
            <a:endParaRPr lang="en-US" sz="1200" dirty="0" smtClean="0"/>
          </a:p>
          <a:p>
            <a:pPr algn="ctr"/>
            <a:r>
              <a:rPr lang="en-US" sz="1600" b="1" u="sng" dirty="0" smtClean="0"/>
              <a:t>PRIZES</a:t>
            </a:r>
          </a:p>
          <a:p>
            <a:pPr algn="ctr">
              <a:buFontTx/>
              <a:buChar char="-"/>
            </a:pPr>
            <a:r>
              <a:rPr lang="en-US" sz="1200" dirty="0" smtClean="0"/>
              <a:t>$50 prize will be awarded to the top male and female finishers</a:t>
            </a:r>
          </a:p>
          <a:p>
            <a:pPr algn="ctr"/>
            <a:endParaRPr lang="en-US" sz="1600" b="1" u="sng" dirty="0" smtClean="0"/>
          </a:p>
          <a:p>
            <a:pPr algn="ctr"/>
            <a:r>
              <a:rPr lang="en-US" sz="1600" b="1" u="sng" dirty="0" smtClean="0"/>
              <a:t>CHECKS FOR THE ENTRY FEE CAN BE MADE PAYABLE TO THE FOLLOWING:</a:t>
            </a:r>
          </a:p>
          <a:p>
            <a:pPr algn="ctr"/>
            <a:r>
              <a:rPr lang="en-US" sz="1200" dirty="0" smtClean="0"/>
              <a:t>St. Patrick’s Celebration</a:t>
            </a:r>
          </a:p>
          <a:p>
            <a:pPr algn="ctr"/>
            <a:endParaRPr lang="en-US" sz="1200" dirty="0" smtClean="0"/>
          </a:p>
          <a:p>
            <a:pPr algn="ctr"/>
            <a:r>
              <a:rPr lang="en-US" sz="1600" b="1" u="sng" dirty="0" smtClean="0"/>
              <a:t>ENTRIES FOR THE RUN/WALK MAY BE MAILED TO:</a:t>
            </a:r>
          </a:p>
          <a:p>
            <a:pPr algn="ctr"/>
            <a:r>
              <a:rPr lang="en-US" sz="1200" dirty="0" smtClean="0"/>
              <a:t>Scott Meyer</a:t>
            </a:r>
          </a:p>
          <a:p>
            <a:pPr algn="ctr"/>
            <a:r>
              <a:rPr lang="en-US" sz="1200" dirty="0" smtClean="0"/>
              <a:t>4386 W 300 N </a:t>
            </a:r>
          </a:p>
          <a:p>
            <a:pPr algn="ctr"/>
            <a:r>
              <a:rPr lang="en-US" sz="1200" dirty="0" smtClean="0"/>
              <a:t>Jasper, IN 47546</a:t>
            </a:r>
          </a:p>
          <a:p>
            <a:pPr algn="ctr"/>
            <a:endParaRPr lang="en-US" sz="1200" dirty="0" smtClean="0"/>
          </a:p>
          <a:p>
            <a:pPr algn="ctr"/>
            <a:r>
              <a:rPr lang="en-US" sz="1200" dirty="0" smtClean="0"/>
              <a:t>If you have any questions, please call</a:t>
            </a:r>
          </a:p>
          <a:p>
            <a:pPr algn="ctr"/>
            <a:r>
              <a:rPr lang="en-US" sz="1200" dirty="0" smtClean="0"/>
              <a:t>634-2512 or 661-2483</a:t>
            </a:r>
          </a:p>
          <a:p>
            <a:pPr algn="ctr"/>
            <a:endParaRPr lang="en-US" sz="1200" b="1" dirty="0" smtClean="0"/>
          </a:p>
          <a:p>
            <a:pPr algn="ctr"/>
            <a:r>
              <a:rPr lang="en-US" sz="1600" b="1" u="sng" dirty="0" smtClean="0"/>
              <a:t>ALL PROCEEDS FROM THE EVENT ARE DONATED TO IRELAND COMMUNITY PROJECTS</a:t>
            </a:r>
            <a:endParaRPr lang="en-US" sz="1600" b="1" u="sng" dirty="0"/>
          </a:p>
        </p:txBody>
      </p:sp>
      <p:sp>
        <p:nvSpPr>
          <p:cNvPr id="6" name="TextBox 5"/>
          <p:cNvSpPr txBox="1"/>
          <p:nvPr/>
        </p:nvSpPr>
        <p:spPr>
          <a:xfrm>
            <a:off x="4572000" y="0"/>
            <a:ext cx="4572000" cy="7925246"/>
          </a:xfrm>
          <a:prstGeom prst="rect">
            <a:avLst/>
          </a:prstGeom>
          <a:noFill/>
        </p:spPr>
        <p:txBody>
          <a:bodyPr wrap="square" rtlCol="0">
            <a:spAutoFit/>
          </a:bodyPr>
          <a:lstStyle/>
          <a:p>
            <a:pPr algn="ctr"/>
            <a:r>
              <a:rPr lang="en-US" b="1" u="sng" dirty="0" smtClean="0"/>
              <a:t>REGISTRATION FORM</a:t>
            </a:r>
          </a:p>
          <a:p>
            <a:pPr algn="ctr"/>
            <a:r>
              <a:rPr lang="en-US" sz="1400" dirty="0" smtClean="0"/>
              <a:t>(PLEASE FILL OUT AND MAIL WITH PAYMENT TO THE ADDRESS ON THE ADJACENT PAGE</a:t>
            </a:r>
            <a:r>
              <a:rPr lang="en-US" sz="1600" dirty="0" smtClean="0"/>
              <a:t>)</a:t>
            </a:r>
          </a:p>
          <a:p>
            <a:pPr algn="ctr"/>
            <a:endParaRPr lang="en-US" sz="1600" dirty="0" smtClean="0"/>
          </a:p>
          <a:p>
            <a:r>
              <a:rPr lang="en-US" sz="1400" b="1" dirty="0" smtClean="0"/>
              <a:t>NAME_____________________________________</a:t>
            </a:r>
          </a:p>
          <a:p>
            <a:endParaRPr lang="en-US" sz="1400" b="1" dirty="0" smtClean="0"/>
          </a:p>
          <a:p>
            <a:r>
              <a:rPr lang="en-US" sz="1400" b="1" dirty="0" smtClean="0"/>
              <a:t>ADDRESS___________________________________</a:t>
            </a:r>
          </a:p>
          <a:p>
            <a:endParaRPr lang="en-US" sz="1400" b="1" dirty="0" smtClean="0"/>
          </a:p>
          <a:p>
            <a:r>
              <a:rPr lang="en-US" sz="1400" b="1" dirty="0" smtClean="0"/>
              <a:t>CITY_____________________STATE____ZIP_______</a:t>
            </a:r>
          </a:p>
          <a:p>
            <a:endParaRPr lang="en-US" sz="1400" b="1" dirty="0" smtClean="0"/>
          </a:p>
          <a:p>
            <a:r>
              <a:rPr lang="en-US" sz="1400" b="1" dirty="0" smtClean="0"/>
              <a:t>PHONE NUMBER_____________________________</a:t>
            </a:r>
          </a:p>
          <a:p>
            <a:endParaRPr lang="en-US" sz="1600" b="1" dirty="0" smtClean="0"/>
          </a:p>
          <a:p>
            <a:r>
              <a:rPr lang="en-US" sz="1600" b="1" dirty="0" smtClean="0"/>
              <a:t>T-Shirt Size:      S      M      L      XL      2XL      3XL</a:t>
            </a:r>
          </a:p>
          <a:p>
            <a:pPr algn="ctr"/>
            <a:r>
              <a:rPr lang="en-US" sz="1600" b="1" dirty="0" smtClean="0"/>
              <a:t>WAIVER AND RELEASE</a:t>
            </a:r>
            <a:endParaRPr lang="en-US" sz="200" b="1" dirty="0" smtClean="0"/>
          </a:p>
          <a:p>
            <a:r>
              <a:rPr lang="en-US" sz="1200" dirty="0" smtClean="0"/>
              <a:t>I hereby for myself, and/or my minor child (if applicable), and the administrators, heirs, and assigns thereof waive and release any and all rights and claims for damages and personal injuries, resulting from negligence, which I or my child may have against; St. Patrick’s Celebration, its officers, directors, employees, and volunteers; the organizers of the St. Patrick’s Celebration Irish Trot 5K Run/Walk; their sponsors, associates, contractors, other entrants and representatives; Dubois county, its boards, elected and appointed officials, and its employees, all for property damage or personal injury, including death that may arise or grow out of my or my minor child’s participation in the St. Patrick’s Celebration Irish Trot.  I certify that I and/or my child have prepared for this event.  I agree to follow the rules of this race, obey all traffic laws, avoid littering, and respect the property of others.</a:t>
            </a:r>
          </a:p>
          <a:p>
            <a:endParaRPr lang="en-US" sz="1200" dirty="0" smtClean="0"/>
          </a:p>
          <a:p>
            <a:r>
              <a:rPr lang="en-US" sz="1300" b="1" dirty="0" smtClean="0"/>
              <a:t>__________________________________ __________________</a:t>
            </a:r>
          </a:p>
          <a:p>
            <a:r>
              <a:rPr lang="en-US" sz="1300" dirty="0" smtClean="0"/>
              <a:t>SIGNATURE OF PARTICIPANT	     DATE</a:t>
            </a:r>
          </a:p>
          <a:p>
            <a:endParaRPr lang="en-US" sz="1300" dirty="0" smtClean="0"/>
          </a:p>
          <a:p>
            <a:r>
              <a:rPr lang="en-US" sz="1300" b="1" dirty="0" smtClean="0"/>
              <a:t>_____________________________________________________</a:t>
            </a:r>
          </a:p>
          <a:p>
            <a:r>
              <a:rPr lang="en-US" sz="1300" dirty="0" smtClean="0"/>
              <a:t>SIGNATURE OF PARENT/GUARDIAN IF PARTICIPANT IS UNDER 18</a:t>
            </a:r>
          </a:p>
          <a:p>
            <a:endParaRPr lang="en-US" sz="1300" dirty="0" smtClean="0"/>
          </a:p>
          <a:p>
            <a:endParaRPr lang="en-US" sz="1300" dirty="0" smtClean="0"/>
          </a:p>
          <a:p>
            <a:endParaRPr lang="en-US" sz="1300" dirty="0" smtClean="0"/>
          </a:p>
          <a:p>
            <a:endParaRPr lang="en-US" sz="13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367</Words>
  <Application>Microsoft Office PowerPoint</Application>
  <PresentationFormat>On-screen Show (4:3)</PresentationFormat>
  <Paragraphs>56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dc:creator>
  <cp:lastModifiedBy>Mundy</cp:lastModifiedBy>
  <cp:revision>19</cp:revision>
  <dcterms:created xsi:type="dcterms:W3CDTF">2013-01-09T20:11:31Z</dcterms:created>
  <dcterms:modified xsi:type="dcterms:W3CDTF">2014-01-19T20:51:22Z</dcterms:modified>
</cp:coreProperties>
</file>